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A29B4A-1219-4193-B595-EE0137729DE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2666DE-8A81-4B55-989A-1F2855C422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47813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 организации профилактической работы в учреждении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4280520" cy="1464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770"/>
            <a:ext cx="144016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6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165596"/>
            <a:ext cx="6336705" cy="248761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УО)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безнадзорности и правонарушений несовершеннолетних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о совете учреждения образования по профилактике безнадзорности и правонарушений несовершеннолетних,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Постановлением Министерства образования Республики Беларусь 27.11.2017 № 146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25016" y="3973514"/>
            <a:ext cx="2961084" cy="2187575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является обязательным для реализации во всех УО и не требует корректировки в зависимости от типа и вида УО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(свое Положение не разрабатывается).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5" descr="Картинки по запросу информ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6049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User\Desktop\IMG_20201008_12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72866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481" y="2595564"/>
            <a:ext cx="643532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и дополнения:</a:t>
            </a:r>
          </a:p>
          <a:p>
            <a:pPr eaLnBrk="1" hangingPunct="1">
              <a:defRPr/>
            </a:pP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Постановление Министерства образования  Республики Беларусь от 28 января 2025 г. № 24 (зарегистрировано   в Национальном реестре - № 8/42886 от 11.02.2025 )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52" name="Picture 8" descr="C:\Users\sneghana\Desktop\IMG-52ca59ae1daddf0eaf6e8f957062f29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468689"/>
            <a:ext cx="3349749" cy="326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32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99281" cy="10740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рассмотрение аналитической информации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365" y="1484785"/>
            <a:ext cx="8399281" cy="5132832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рекомендациями по организации деятельности совета учреждения образования по профилактике безнадзорности и правонарушений несовершеннолетних (от 31.08.2020) (далее – Методические рекомендации) рекомендовано рассмотрение вопросов воспитательной и профилактической работы, например: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организации работы с обучающимися, с которыми проводится индивидуальная профилактическая работа (далее – ИПР) или комплексная реабилитация (далее – КР)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год);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организации воспитательной работы с проживающими в общежитии, для учреждений профессионально-технического и среднего специального образования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 раза в год)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воспитательно-профилактической работы и случаев совершения обучающимися преступлений и правонарушений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воспитательной работы по формированию навыков здорового образа жизни и антинаркотического барьера среди обучающихся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психосоциального анкетирования обучающихся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итогов декады правовых знаний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5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511256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!!!!Помним!!!!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рассмотрения ряда вопросов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анализ преступлений и правонарушений за квартал, полугодие и т.п.) может регулироваться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правовыми актами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особенности социально-педагогической характеристики учреждения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3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757502" cy="14234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аналитической информации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67" y="1684097"/>
            <a:ext cx="8851769" cy="51833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воспитательной работы в УО, как общий так и по отдельным направлениям,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 для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проведенных мероприятий,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проблемных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и планирования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работы,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УО и предоставления отчетности перед руководством.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имеет следующую структуру: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характеристика воспитательной или профилактической работы по отдельным направлениям или в целом (цели и задачи, пути реализации);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достижения по итогам проведенной работы;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проблемных областей УО в работе по анализируемому направлению;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воспитательной или профилактической работы (в зависимости от анализируемого направления);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Рекомендации по внесению дополнений в профилактический маршрут 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(исходя из проблемных областей);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Заключение.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0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38" y="476673"/>
            <a:ext cx="8634951" cy="51125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!!!!Помним!!!!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плановых вопросов помимо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основанного докладчика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привлечены 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содокладчики.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Содокладчиками могут быть классные руководители/ кураторы, специалисты и др., они могут представить свой положительный опыт профилактической работы или информацию о принятии дополнительных мер при отрицательной динамики работы с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ученическим коллективом и т.д.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0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67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231" y="1262636"/>
            <a:ext cx="4205951" cy="8239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по предупреждению суицидального поведения учащихся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8" y="2167511"/>
            <a:ext cx="4206744" cy="435783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484784"/>
            <a:ext cx="4041775" cy="7250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507289" y="2233330"/>
            <a:ext cx="4532696" cy="4292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отражены цели и задачи деятельности УО по данному направлению;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содержит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проделанной в УО работе по данному направлению (профилактические мероприятия, акции и т.д.) с участниками образовательного процесса;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принципе имеет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низкую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аналитическую ценность, так как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анализом, а лишь общей информацией .</a:t>
            </a:r>
          </a:p>
          <a:p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4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594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B050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по итогам рассмотрения вопросов</a:t>
            </a:r>
            <a:endParaRPr lang="ru-RU" sz="3200" b="1" dirty="0">
              <a:solidFill>
                <a:srgbClr val="B0509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34531"/>
            <a:ext cx="8345079" cy="462181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Методическим рекомендациям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не должны носить формальный характер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исключить формулировки «признать работу удовлетворительной», «продолжить работу», «срок исполнения – постоянно» и т.п. По каждому рассмотренному вопросу члены совета профилактики должны предложить, обсудить, принять конкретные решения, определить исполнителей и сроки исполнения.</a:t>
            </a:r>
          </a:p>
          <a:p>
            <a:pPr algn="just">
              <a:lnSpc>
                <a:spcPct val="10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5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250" y="620689"/>
            <a:ext cx="8156542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B050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принимаемых  решений: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460" y="1556792"/>
            <a:ext cx="8484123" cy="496855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целевую направленность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(полное соответствие поставленным целям и задачам работы УО в целом или по рассматриваемому направлению);</a:t>
            </a:r>
          </a:p>
          <a:p>
            <a:pPr algn="just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(необходимость принятия этого решения, а не другого исходя из анализа определения проблемных областей );</a:t>
            </a:r>
          </a:p>
          <a:p>
            <a:pPr algn="just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адресность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исполнителям);</a:t>
            </a:r>
          </a:p>
          <a:p>
            <a:pPr algn="just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непротиворечивость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(согласованность с предыдущими решениями);</a:t>
            </a:r>
          </a:p>
          <a:p>
            <a:pPr algn="just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(соответствие  нормативным правовым актам и локальным документам); </a:t>
            </a:r>
          </a:p>
          <a:p>
            <a:pPr algn="just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(достижение максимальных результатов с минимальными затратами);</a:t>
            </a:r>
          </a:p>
          <a:p>
            <a:pPr algn="just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конкретность во времени, пространстве и своевременность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(принятие именно в тот момент, когда реализация решения может привести к желаемому результату).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57" y="260648"/>
            <a:ext cx="7886700" cy="9466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рекомендация предложен образец решения по рассматриваемому вопросу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18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3122" y="1484784"/>
            <a:ext cx="8964890" cy="5236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РЕШИЛИ: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информацию Ф.И.О. докладчиков к сведению.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Классным       руководителям        (кураторам        учебных        групп) ________ (Ф.И.О., класс, группа) организовать занятость отдельных категорий, обучающихся ________(Ф.И., класс, группа)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07.03.2020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устранить выявленные недостатки по фиксированию занятости учащихся в журнале классного руководителя (куратора учебной группы).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03.03.2020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Отв.:    классные    руководители,     кураторы     учебных    групп: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 (Ф.И.О., класс, группа).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Руководителям объединений по интересам _________ (Ф.И.О., название объединения) устранить выявленные замечания по ведению журналов.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Отв.:               руководители                объединений                по               интересам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___________(Ф.И.О., название объединения).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03.03.2020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9454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94" y="936011"/>
            <a:ext cx="7886700" cy="134086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состояния воспитательной работы по формированию навыков здорового образа жизни и антинаркотического барьера среди обучающихся».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066" y="1606441"/>
            <a:ext cx="3648173" cy="8239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РЕКОМЕНДОВАНО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72066" y="2725510"/>
            <a:ext cx="3808429" cy="33465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РЕШИЛИ:</a:t>
            </a:r>
          </a:p>
          <a:p>
            <a:pPr marL="457200" indent="-457200" algn="just">
              <a:lnSpc>
                <a:spcPts val="2000"/>
              </a:lnSpc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информацию к сведению.</a:t>
            </a:r>
          </a:p>
          <a:p>
            <a:pPr marL="457200" indent="-457200" algn="just">
              <a:lnSpc>
                <a:spcPts val="2000"/>
              </a:lnSpc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работу  в данном направлении, внедрять новые методы работы и расширять спектр мероприятий профилактической направленности.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6726" y="1627191"/>
            <a:ext cx="4238527" cy="82391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278014" y="2625334"/>
            <a:ext cx="4590853" cy="40842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РЕШИЛИ:</a:t>
            </a:r>
          </a:p>
          <a:p>
            <a:pPr marL="0" indent="0" algn="just">
              <a:lnSpc>
                <a:spcPts val="17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1.Принять информацию к сведению.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Заместителю директора по ВР М. организовать проведение конкурса внеклассных мероприятий среди кураторов 1 курса на тему формирования навыков ЗОЖ.</a:t>
            </a:r>
          </a:p>
          <a:p>
            <a:pPr marL="0" indent="0" algn="r">
              <a:lnSpc>
                <a:spcPts val="17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до 01.05.2024.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Руководителю физического воспитания В., организовать проведения «Дня здоровья» для учащихся 1-3 курсов.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23.04.2024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6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и областные локальные документы, регламентирующие организацию профилактической работы в учреждении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«Об основах системы профилактики безнадзорности и правонарушений несовершеннолетних» от 31.05.2013  №200-З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от 08.07.2024 № 22-З, вступили в силу 12.01.2025);</a:t>
            </a:r>
          </a:p>
          <a:p>
            <a:pPr algn="just"/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«Об основах деятельности по профилактике правонарушений» от 4 января 2014 г. № 122-З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от 08.07.2024)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alt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Совета Министров Республики Беларусь от 30.12.2024 № 1055 «О признании детей находящимися в социально опасном положении и нуждающимися в государственной защите»;</a:t>
            </a:r>
            <a:endParaRPr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Президента Республики Беларусь № 1«О мерах по укреплению общественной безопасности и дисциплины»  от 11.03. 2004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от 12.10.2015);</a:t>
            </a:r>
          </a:p>
          <a:p>
            <a:pPr algn="just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Декрет Президента Республики Беларусь от 28 декабря 2014 г. № 6 «О неотложных мерах по противодействию незаконному обороту наркотиков» 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47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состояния воспитательно-профилактической работы и случаев совершения обучающимися преступлений и правонарушений».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2101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РЕКОМЕНДОВАНО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26243" y="2102178"/>
            <a:ext cx="4271939" cy="448715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ts val="18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информацию педагога социального П. к сведению.</a:t>
            </a:r>
          </a:p>
          <a:p>
            <a:pPr marL="0" indent="0" algn="r">
              <a:lnSpc>
                <a:spcPts val="1800"/>
              </a:lnSpc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неотложно.</a:t>
            </a:r>
          </a:p>
          <a:p>
            <a:pPr marL="0" indent="0" algn="just">
              <a:lnSpc>
                <a:spcPts val="1800"/>
              </a:lnSpc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Кураторам активизировать работу по профилактике противоправного поведения учащихся, привлекая к проведению воспитательных мероприятий сотрудников правоохранительных органов.</a:t>
            </a:r>
          </a:p>
          <a:p>
            <a:pPr marL="0" indent="0" algn="r">
              <a:lnSpc>
                <a:spcPts val="1800"/>
              </a:lnSpc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неотложно.</a:t>
            </a:r>
          </a:p>
          <a:p>
            <a:pPr marL="0" indent="0" algn="just">
              <a:lnSpc>
                <a:spcPts val="1800"/>
              </a:lnSpc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Кураторам воспитателям общежития, педагогу-психологу, педагогу социальному разнообразить формы и методы профилактической работы по данному направлению.</a:t>
            </a:r>
          </a:p>
          <a:p>
            <a:pPr marL="0" indent="0" algn="r">
              <a:lnSpc>
                <a:spcPts val="1800"/>
              </a:lnSpc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апрель-май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ts val="18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1781" y="1844824"/>
            <a:ext cx="4041775" cy="6480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29150" y="2102176"/>
            <a:ext cx="4364021" cy="44871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1.Принять информацию педагога социального к сведению.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Заместителю директора по ВР К.  организовать проведения круглого стола с учащимися подконтрольных категорий (ИПР, СОП, ВК) по вопросам профилактики противоправного поведения несовершеннолетних с приглашением сотрудников правоохранительных органов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12.03.2024.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Куратору учебной группы М. организовать проведение в группе № 11  кураторских часов по вопросам профилактики противоправного поведения несовершеннолетних .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до 01.04.2024.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62024" y="1105531"/>
            <a:ext cx="2057400" cy="365125"/>
          </a:xfrm>
        </p:spPr>
        <p:txBody>
          <a:bodyPr/>
          <a:lstStyle/>
          <a:p>
            <a:endParaRPr lang="ru-RU" dirty="0"/>
          </a:p>
          <a:p>
            <a:fld id="{C8BA24B9-5283-4922-98AC-B8CA2CBC310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1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66"/>
            <a:ext cx="8640960" cy="16794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и областные локальные документы, регламентирующие организацию профилактической работы в учреждении 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399330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 «Здоровье народа и демографическая безопасность» на 2021-2025 годы: [утв. постановлением Совета Министров Республики Беларусь от 19 января 2021 г. № 28].</a:t>
            </a:r>
          </a:p>
          <a:p>
            <a:pPr algn="just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 по поддержанию дисциплины и правопорядка в учреждениях образования, профилактике противоправного поведения несовершеннолетних на 2024-2025 гг. [ утв. Министерствами образования, внутренних дел, здравоохранения, труда и социальной защиты Республики Беларусь 28-29 августа 2024].</a:t>
            </a:r>
          </a:p>
          <a:p>
            <a:pPr algn="just"/>
            <a:r>
              <a:rPr lang="ru-RU" sz="29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 по реализации Информационной стратегии по профилактике наркопотребления и противодействию незаконному обороту наркотиков в Республике Беларусь на 2020-2025 годы: [утв. Заместителем Премьер-министра Республики Беларусь от 22 .05.2020 № 33/207-69/237].</a:t>
            </a:r>
          </a:p>
          <a:p>
            <a:pPr algn="just"/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 мероприятий по профилактике наркомании и противодействию незаконному обороту наркотиков, социальной реабилитации наркозависимых лиц на 2025 – 2026 годы: [утв. Заместителем Премьер-министра Республики Беларусь от 25 февраля 2025 г. № 33/202-55/91].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0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1BAE-5AC1-E654-0F47-5894D5B3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42A04-445F-B897-9DE8-62B1EACF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366"/>
            <a:ext cx="8640960" cy="16794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и областные локальные документы, регламентирующие организацию профилактической работы в учреждении образования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7BE78C-2E48-2CB6-DA14-1E15919F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399330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комплекса мер по поддержанию дисциплины и правопорядка в учреждении образования, профилактике противоправного поведения несовершеннолетних на 2024-2026 гг. на территории Могилевской области [ утв. заместителем председателя Могилевского облисполкома].</a:t>
            </a:r>
          </a:p>
          <a:p>
            <a:pPr algn="just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по реализации комплексного плана по профилактике наркомании и противодействию незаконному обороту наркотиков, социальной реабилитации наркозависимых лиц [утв. председателем Могилевского облисполкома март 2025].</a:t>
            </a:r>
          </a:p>
          <a:p>
            <a:pPr algn="just"/>
            <a:r>
              <a:rPr lang="ru-RU" sz="29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по профилактике безнадзорности и правонарушений несовершеннолетних, защите их прав и законных интересов [в ред. постановления КДН облисполкома от 04.03.2025].</a:t>
            </a:r>
          </a:p>
          <a:p>
            <a:pPr algn="just"/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комплексной план по профилактике правонарушений на 2025 [утв. решением Могилевского облисполкома  от 16.12.2024 № 63-15] 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1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Планирование профилактической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 и профилактическая деятельность проводится на основании Плана воспитательной работы УО на учебный год.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план составляется на основании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непрерывного воспитания детей и учащейся молодежи на 2020-2025 гг., утверждённой постановлением Министерства образования Республики Беларусь от 31.12.2020 №312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Инструктивно-методический писем Министерства Образования Республики Беларусь к новому учебному году.  </a:t>
            </a:r>
          </a:p>
        </p:txBody>
      </p:sp>
    </p:spTree>
    <p:extLst>
      <p:ext uri="{BB962C8B-B14F-4D97-AF65-F5344CB8AC3E}">
        <p14:creationId xmlns:p14="http://schemas.microsoft.com/office/powerpoint/2010/main" val="84176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74714" cy="585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69532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0" y="2982942"/>
            <a:ext cx="434036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31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Планирование профилактической работы в УО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560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 которые обращается внимание в настоящее время: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неблагополучия;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противоправного поведения несовершеннолетних;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суицидального (самоповреждающего) поведения;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насилия (жестокого обращения) в отношении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134518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профилактической работы в УО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10326"/>
            <a:ext cx="8856984" cy="52870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Плана мероприятий по реализации Программы непрерывного воспитания детей и учащейся молодежи на 2021-2025 гг., на которые необходимо обращать внимание специалистам УО.</a:t>
            </a:r>
          </a:p>
          <a:p>
            <a:pPr algn="just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информационной культуры: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насилия, буллинга, киберпреступлений, безопасность в сети Интернет и т.д..;</a:t>
            </a:r>
          </a:p>
          <a:p>
            <a:pPr algn="just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культуры жизнедеятельности и здорового образа жизни: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сети Интернет, профилактика насилия и жестокого отношения, профилактика аддиктивного поведения, профилактика правонарушений ПАВ  и т.д.</a:t>
            </a:r>
          </a:p>
          <a:p>
            <a:pPr algn="just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психологической культуры, стремления к самопознанию и саморазвития: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суицидального (самоповреждающего) поведения несовершеннолетних;</a:t>
            </a:r>
          </a:p>
          <a:p>
            <a:pPr algn="just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воспитание: профилактика противоправного поведения;</a:t>
            </a:r>
          </a:p>
          <a:p>
            <a:pPr algn="just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и гендерное воспитание: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неблагополучия, половое воспитание обучающихся, профилактика насилия (сексуального, домашнего).</a:t>
            </a:r>
          </a:p>
          <a:p>
            <a:pPr algn="just"/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!!!!!! ОБРАЩАЕМ ВНИМАНИЕ, ЧТО ПРОФИЛАКТИЧЕСКАЯ РАБОТА ПЛАНИРУЕТСЯ И ПРОВОДИТСЯ СО ВСЕМИ СУБЪЕКТАМИ ОБРАЗОВАТЕЛЬНОГО ПРОЦЕССА!!!!</a:t>
            </a:r>
          </a:p>
        </p:txBody>
      </p:sp>
    </p:spTree>
    <p:extLst>
      <p:ext uri="{BB962C8B-B14F-4D97-AF65-F5344CB8AC3E}">
        <p14:creationId xmlns:p14="http://schemas.microsoft.com/office/powerpoint/2010/main" val="71868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Деятельности совета УО  профилактике безнадзорности и правонарушение несовершеннолетних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 целью осуществления контроля за организацией воспитательной и профилактической работы, а также предупреждения безнадзорности, правонарушений несовершеннолетних, выявление и устранение их причин и условий в учреждении образования должен быть  создан совет по профилактике безнадзорности и правонарушений несовершеннолетних (далее – совет профилактики).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91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245</TotalTime>
  <Words>1849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Courier New</vt:lpstr>
      <vt:lpstr>Palatino Linotype</vt:lpstr>
      <vt:lpstr>Times New Roman</vt:lpstr>
      <vt:lpstr>Wingdings 3</vt:lpstr>
      <vt:lpstr>Исполнительная</vt:lpstr>
      <vt:lpstr>Актуальные вопросы  организации профилактической работы в учреждении образования</vt:lpstr>
      <vt:lpstr>Нормативные правовые акты и областные локальные документы, регламентирующие организацию профилактической работы в учреждении образования</vt:lpstr>
      <vt:lpstr>Нормативные правовые акты и областные локальные документы, регламентирующие организацию профилактической работы в учреждении образования</vt:lpstr>
      <vt:lpstr>Нормативные правовые акты и областные локальные документы, регламентирующие организацию профилактической работы в учреждении образования</vt:lpstr>
      <vt:lpstr>Планирование профилактической работы</vt:lpstr>
      <vt:lpstr>Презентация PowerPoint</vt:lpstr>
      <vt:lpstr>Планирование профилактической работы в УО</vt:lpstr>
      <vt:lpstr>Планирование профилактической работы в УО</vt:lpstr>
      <vt:lpstr>Деятельности совета УО  профилактике безнадзорности и правонарушение несовершеннолетних</vt:lpstr>
      <vt:lpstr>          Деятельность учреждений образования (далее - УО) по профилактике безнадзорности и правонарушений несовершеннолетних регулируется Положением о совете учреждения образования по профилактике безнадзорности и правонарушений несовершеннолетних, утвержденным Постановлением Министерства образования Республики Беларусь 27.11.2017 № 146   </vt:lpstr>
      <vt:lpstr>Подготовка и рассмотрение аналитической информации</vt:lpstr>
      <vt:lpstr>!!!!Помним!!!! Периодичность рассмотрения ряда вопросов (например, анализ преступлений и правонарушений за квартал, полугодие и т.п.) может регулироваться региональными нормативными правовыми актами, а также учитывать особенности социально-педагогической характеристики учреждения. </vt:lpstr>
      <vt:lpstr>Подготовка аналитической информации</vt:lpstr>
      <vt:lpstr>!!!!Помним!!!! при рассмотрении плановых вопросов помимо основанного докладчика могут быть привлечены и содокладчики. Содокладчиками могут быть классные руководители/ кураторы, специалисты и др., они могут представить свой положительный опыт профилактической работы или информацию о принятии дополнительных мер при отрицательной динамики работы с   ученическим коллективом и т.д. </vt:lpstr>
      <vt:lpstr>Примеры:</vt:lpstr>
      <vt:lpstr>Принятие решений по итогам рассмотрения вопросов</vt:lpstr>
      <vt:lpstr>Характеристика принимаемых  решений: </vt:lpstr>
      <vt:lpstr>В Методических рекомендация предложен образец решения по рассматриваемому вопросу</vt:lpstr>
      <vt:lpstr>Примеры: «Анализ состояния воспитательной работы по формированию навыков здорового образа жизни и антинаркотического барьера среди обучающихся». </vt:lpstr>
      <vt:lpstr>Примеры: «Анализ состояния воспитательно-профилактической работы и случаев совершения обучающимися преступлений и правонарушений».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 организации профилактической работы в учреждении образования</dc:title>
  <dc:creator>1</dc:creator>
  <cp:lastModifiedBy>User</cp:lastModifiedBy>
  <cp:revision>20</cp:revision>
  <dcterms:created xsi:type="dcterms:W3CDTF">2024-12-03T14:16:47Z</dcterms:created>
  <dcterms:modified xsi:type="dcterms:W3CDTF">2025-06-17T06:19:12Z</dcterms:modified>
</cp:coreProperties>
</file>